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80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4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well, Jessica" userId="f45bdd8b-93f2-493b-a122-e95a09832fe3" providerId="ADAL" clId="{A6C7BEFA-BF19-4224-A8D4-A088ED588089}"/>
    <pc:docChg chg="modSld">
      <pc:chgData name="Stowell, Jessica" userId="f45bdd8b-93f2-493b-a122-e95a09832fe3" providerId="ADAL" clId="{A6C7BEFA-BF19-4224-A8D4-A088ED588089}" dt="2023-11-30T15:31:51.628" v="0" actId="1076"/>
      <pc:docMkLst>
        <pc:docMk/>
      </pc:docMkLst>
      <pc:sldChg chg="modSp mod">
        <pc:chgData name="Stowell, Jessica" userId="f45bdd8b-93f2-493b-a122-e95a09832fe3" providerId="ADAL" clId="{A6C7BEFA-BF19-4224-A8D4-A088ED588089}" dt="2023-11-30T15:31:51.628" v="0" actId="1076"/>
        <pc:sldMkLst>
          <pc:docMk/>
          <pc:sldMk cId="178973471" sldId="259"/>
        </pc:sldMkLst>
        <pc:spChg chg="mod">
          <ac:chgData name="Stowell, Jessica" userId="f45bdd8b-93f2-493b-a122-e95a09832fe3" providerId="ADAL" clId="{A6C7BEFA-BF19-4224-A8D4-A088ED588089}" dt="2023-11-30T15:31:51.628" v="0" actId="1076"/>
          <ac:spMkLst>
            <pc:docMk/>
            <pc:sldMk cId="178973471" sldId="259"/>
            <ac:spMk id="3" creationId="{E5BB82D1-9691-89C9-B383-6328112E09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D5833-4628-4696-9E59-977352A686D4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6438"/>
            <a:ext cx="5680075" cy="3695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540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891540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242B0-BD5B-409A-BCCB-27C0427B1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6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35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4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81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9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242B0-BD5B-409A-BCCB-27C0427B14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1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93BAB-234D-74A3-8DD2-7DDAC8C3F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0"/>
            <a:ext cx="9144000" cy="2137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8CB86-F800-C22C-9EA3-3DF9CD795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127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1F31D-E024-ADFC-1CBE-8E4B97DA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00562-9E5E-9607-14D6-F537C71D4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8875A-B898-749F-A786-BAD9B8DE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390B-9AB0-ED38-1DDA-7142A732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DCC3-18DB-EACD-9AE1-0F71CCB11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1A9340-10A6-2B79-0A31-F264F912B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BBB8E5-0802-D8AC-8063-572F22906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733D4-D5C8-EFD4-F181-9D028746F9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ABCF6C-CAAB-693D-B2AB-810F086F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0E981C-01C0-20C5-A90C-A54EA70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5E0E0D-2781-59CD-85A2-B46688D0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2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FF5F2-0778-D982-FD2B-FE128A6B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16BC22-1183-9358-F580-00EF9EF00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930FA-1393-0B61-811D-1C29029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C1CCEC-BFC4-003E-2931-8C9428DC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21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3F4941-B768-F477-26AA-2D900B5F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EACF6-D9A6-5F80-A18B-10271816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D27E3-157D-7DA4-531D-DD284784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65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3975-DFA8-235F-7293-C7B73CE6A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6B52F-E18E-3E17-321E-99D7EE0E4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4BB0F-49BE-BB81-DBCA-0736645C9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CAD2B-C5F9-78D9-E37D-B0630BA9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0B167-08A6-F90C-91D3-8F0DC36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A2BBD-60D8-6FF8-781E-11C9B598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17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3CF90-7921-CE2B-2B42-82C04C2FC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BC6BF6-F139-81DB-38AF-77C2967A79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5C937-8D4B-3CB8-2958-5FAECA81E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78D68-C753-8BF6-1EC1-CB898C72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B160C-4990-F93F-EE71-86422C7C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72131-4213-EC3D-D490-873649A6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28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5361-BF2E-4992-4D52-8C75EB555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B9924-2FD8-C94A-96E4-8D8F3FDE6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B5781-6340-6855-687A-3EDBF028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B018A-3418-3B87-707C-77C51CA2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ED1D2-08CA-4CE6-98C6-7538E6107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8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14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8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20675"/>
            <a:ext cx="1051559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916"/>
            <a:ext cx="10515600" cy="3448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861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544" y="320675"/>
            <a:ext cx="6135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5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  <a:lvl2pPr>
              <a:defRPr>
                <a:solidFill>
                  <a:srgbClr val="003C71"/>
                </a:solidFill>
              </a:defRPr>
            </a:lvl2pPr>
            <a:lvl3pPr>
              <a:defRPr>
                <a:solidFill>
                  <a:srgbClr val="003C71"/>
                </a:solidFill>
              </a:defRPr>
            </a:lvl3pPr>
            <a:lvl4pPr>
              <a:defRPr>
                <a:solidFill>
                  <a:srgbClr val="003C71"/>
                </a:solidFill>
              </a:defRPr>
            </a:lvl4pPr>
            <a:lvl5pPr>
              <a:defRPr>
                <a:solidFill>
                  <a:srgbClr val="003C7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C7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4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1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2846-0F9D-8341-4DF0-59F9C5BE5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3F88B-E80C-DC24-DBB2-0450BB766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24F2A-E95B-F787-4886-DA9C2B7AC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2ACB1D-5E9F-4D87-84E3-D9718216723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37FA8-4728-C134-0B0B-15D570E3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C0307-8D0B-3AB2-FAD3-FF9E62E47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C5CDC-3A16-4E11-13DA-52E96FB8F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26508"/>
            <a:ext cx="10515600" cy="253596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AE94F-0F04-53F8-28A7-12DACA78E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08285"/>
                </a:solidFill>
                <a:latin typeface="Garamond" panose="020204040303010108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908-FDEC-6353-1552-F314EB15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08285"/>
                </a:solidFill>
                <a:latin typeface="Garamond" panose="02020404030301010803" pitchFamily="18" charset="0"/>
              </a:defRPr>
            </a:lvl1pPr>
          </a:lstStyle>
          <a:p>
            <a:fld id="{532ACB1D-5E9F-4D87-84E3-D9718216723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8935B-BEFA-4DE5-C738-6222594B7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6A4E5-BD61-CA93-B3C1-F6D464F9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08285"/>
                </a:solidFill>
                <a:latin typeface="Garamond" panose="02020404030301010803" pitchFamily="18" charset="0"/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3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EB23-715E-BC32-315A-FD446B36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180D9-6B9A-8545-5840-215CEDE90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C747D3-79B5-D6A8-E4A3-6DAA8AD0C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29303-DD5C-C31A-CBC0-D6B833252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CB1D-5E9F-4D87-84E3-D97182167236}" type="datetimeFigureOut">
              <a:rPr lang="en-US" smtClean="0"/>
              <a:t>11/30/2023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5F0E1-632E-156B-FA55-DD55BCD6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1DC4D-01BE-0281-079D-41ED17A0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775EC-150E-4E0D-9708-08DE2EF56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3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68F248-9741-F611-3736-FA20E9CEE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152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8B08A-BE2C-6EAC-01DF-E0CB71817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CED34-3857-2476-F5F2-E4F36573D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532ACB1D-5E9F-4D87-84E3-D97182167236}" type="datetimeFigureOut">
              <a:rPr lang="en-US" smtClean="0"/>
              <a:pPr/>
              <a:t>11/30/2023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B1393-6FF5-593A-B8CB-41DE3E8C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1FCC0-9A0C-7EB9-92A3-FFC29CAD7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fld id="{D03775EC-150E-4E0D-9708-08DE2EF56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46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0" r:id="rId4"/>
    <p:sldLayoutId id="2147483661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E029-2A0C-D700-9C11-AC0FAFC3C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0" y="1854200"/>
            <a:ext cx="9936480" cy="2137075"/>
          </a:xfrm>
        </p:spPr>
        <p:txBody>
          <a:bodyPr anchor="ctr">
            <a:normAutofit/>
          </a:bodyPr>
          <a:lstStyle/>
          <a:p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Tale of Two Institutions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5750D-C7DC-C4C6-6571-2533BCEEFD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Changing the Culture of Assessment</a:t>
            </a:r>
          </a:p>
        </p:txBody>
      </p:sp>
    </p:spTree>
    <p:extLst>
      <p:ext uri="{BB962C8B-B14F-4D97-AF65-F5344CB8AC3E}">
        <p14:creationId xmlns:p14="http://schemas.microsoft.com/office/powerpoint/2010/main" val="33426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6FABD-0E8B-CA29-0100-4FF18912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 anchor="ctr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Actionable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ABFDB-97FD-06A0-99D7-770CAD406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current culture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priorities to fill gaps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systems to support</a:t>
            </a:r>
          </a:p>
        </p:txBody>
      </p:sp>
    </p:spTree>
    <p:extLst>
      <p:ext uri="{BB962C8B-B14F-4D97-AF65-F5344CB8AC3E}">
        <p14:creationId xmlns:p14="http://schemas.microsoft.com/office/powerpoint/2010/main" val="179429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70B72-1477-DDD9-7C4D-F5494C15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Self-Determination Theory of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B82D1-9691-89C9-B383-6328112E0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9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Competence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Relatedness</a:t>
            </a:r>
          </a:p>
        </p:txBody>
      </p:sp>
    </p:spTree>
    <p:extLst>
      <p:ext uri="{BB962C8B-B14F-4D97-AF65-F5344CB8AC3E}">
        <p14:creationId xmlns:p14="http://schemas.microsoft.com/office/powerpoint/2010/main" val="17897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BBC7-1134-395B-E76E-A1684534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 Culture of Assessment (AACU 2009)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04A62-3B68-D7D0-3C3E-0377A4B4A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17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use of assessment-related terms,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ownership of assessment programs,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professional development,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encouragement of assessment,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assessment plans, 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6091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B68E-754C-C1DF-BE39-A5FE4982C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6929582" cy="1325563"/>
          </a:xfrm>
        </p:spPr>
        <p:txBody>
          <a:bodyPr anchor="ctr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 Assessment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CB9127-0897-F1AD-CA10-4C2C807FAF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91946" y="1825625"/>
            <a:ext cx="4808108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0405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10FC-1D2A-10DF-531D-055B83889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EAB7D-8DF9-12DC-D234-ADC71C3DF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1-2 interesting or promising ideas or techniques from this session?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some possible applications of those ideas/techniques to my work?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5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A3223-94FF-99C6-B44D-05EA3B75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01C73-5C35-EB68-2E24-964F79380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Jessica Stowell</a:t>
            </a:r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 of Institutional Effectiveness and Quality Improvement</a:t>
            </a:r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Radford University</a:t>
            </a:r>
          </a:p>
          <a:p>
            <a:pPr marL="0" indent="0" algn="ctr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Jstowell1@radford.edu</a:t>
            </a:r>
          </a:p>
        </p:txBody>
      </p:sp>
    </p:spTree>
    <p:extLst>
      <p:ext uri="{BB962C8B-B14F-4D97-AF65-F5344CB8AC3E}">
        <p14:creationId xmlns:p14="http://schemas.microsoft.com/office/powerpoint/2010/main" val="2992102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dford-Template-2023-v1.potx" id="{D2C37CDA-9761-4423-ACBE-92B7C27B8974}" vid="{052DD9FD-8E55-4B11-85FB-AC8A44A030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121</Words>
  <Application>Microsoft Office PowerPoint</Application>
  <PresentationFormat>Widescreen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Garamond</vt:lpstr>
      <vt:lpstr>Times New Roman</vt:lpstr>
      <vt:lpstr>Office Theme</vt:lpstr>
      <vt:lpstr>A Tale of Two Institutions</vt:lpstr>
      <vt:lpstr>Actionable Steps </vt:lpstr>
      <vt:lpstr>Self-Determination Theory of Motivation</vt:lpstr>
      <vt:lpstr>Establishing a Culture of Assessment (AACU 2009)</vt:lpstr>
      <vt:lpstr>Sustainable Assessment</vt:lpstr>
      <vt:lpstr>Takeaways</vt:lpstr>
      <vt:lpstr>Contact Information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Oakes, Ed</dc:creator>
  <cp:lastModifiedBy>Stowell, Jessica</cp:lastModifiedBy>
  <cp:revision>4</cp:revision>
  <cp:lastPrinted>2023-11-30T15:30:53Z</cp:lastPrinted>
  <dcterms:created xsi:type="dcterms:W3CDTF">2023-10-23T15:50:49Z</dcterms:created>
  <dcterms:modified xsi:type="dcterms:W3CDTF">2023-11-30T15:31:56Z</dcterms:modified>
</cp:coreProperties>
</file>